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3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2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0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8894-52E3-FA44-86CD-251CA9C44137}" type="datetimeFigureOut">
              <a:rPr lang="en-US" smtClean="0"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9F7E2-15C9-7149-A18C-E2237158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ld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3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3657600" y="3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2289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3657600" y="2289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828800" y="4575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609600" y="5870575"/>
            <a:ext cx="8077200" cy="519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320912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/>
  <Company>lovelylearning.com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Gail Lovely</dc:creator>
  <cp:keywords/>
  <dc:description/>
  <cp:lastModifiedBy>Gail Lovely</cp:lastModifiedBy>
  <cp:revision>1</cp:revision>
  <dcterms:created xsi:type="dcterms:W3CDTF">2013-01-24T00:04:55Z</dcterms:created>
  <dcterms:modified xsi:type="dcterms:W3CDTF">2013-01-24T00:06:59Z</dcterms:modified>
  <cp:category/>
</cp:coreProperties>
</file>